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9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2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6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1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C979-58F0-4FD5-B111-B2785872738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120C-06FB-4084-907F-4762097F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6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90893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Monday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smtClean="0"/>
                        <a:t>October </a:t>
                      </a:r>
                      <a:r>
                        <a:rPr lang="en-US" sz="2800" dirty="0" smtClean="0"/>
                        <a:t>4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smtClean="0"/>
                        <a:t>2021</a:t>
                      </a:r>
                    </a:p>
                    <a:p>
                      <a:pPr algn="ctr"/>
                      <a:r>
                        <a:rPr lang="en-US" sz="2800" dirty="0" smtClean="0"/>
                        <a:t>Unit</a:t>
                      </a:r>
                      <a:r>
                        <a:rPr lang="en-US" sz="2800" baseline="0" dirty="0" smtClean="0"/>
                        <a:t> 1 : The ancient Mayans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Lesson </a:t>
                      </a:r>
                      <a:r>
                        <a:rPr lang="en-US" sz="2800" baseline="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6924" y="2007136"/>
            <a:ext cx="4808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My birthday!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I had a great day yesterday!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I didn't shop or cook,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I didn't work, I didn't read a book.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I didn't play computer games.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I didn't go to school.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I didn't help my mom at home,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My day was really cool.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It was my birthday yesterday!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Hurray! Hurray! Hurray!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I had a party with my friends,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We sang and danced all day!</a:t>
            </a:r>
          </a:p>
        </p:txBody>
      </p:sp>
      <p:pic>
        <p:nvPicPr>
          <p:cNvPr id="8" name="1l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575" y="2196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58279"/>
              </p:ext>
            </p:extLst>
          </p:nvPr>
        </p:nvGraphicFramePr>
        <p:xfrm>
          <a:off x="1146218" y="581697"/>
          <a:ext cx="9362942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471"/>
                <a:gridCol w="4681471"/>
              </a:tblGrid>
              <a:tr h="530394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Birthday: </a:t>
                      </a:r>
                      <a:r>
                        <a:rPr lang="en-US" sz="2800" dirty="0" err="1" smtClean="0"/>
                        <a:t>sinh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nhật</a:t>
                      </a:r>
                      <a:endParaRPr lang="en-US" sz="2800" dirty="0" smtClean="0"/>
                    </a:p>
                    <a:p>
                      <a:r>
                        <a:rPr lang="en-US" sz="2800" dirty="0" smtClean="0"/>
                        <a:t>2. I/me: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tôi</a:t>
                      </a:r>
                      <a:r>
                        <a:rPr lang="en-US" sz="2800" baseline="0" dirty="0" smtClean="0"/>
                        <a:t>  =&gt; my: </a:t>
                      </a:r>
                      <a:r>
                        <a:rPr lang="en-US" sz="2800" baseline="0" dirty="0" err="1" smtClean="0"/>
                        <a:t>của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tôi</a:t>
                      </a:r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3. shop: </a:t>
                      </a:r>
                      <a:r>
                        <a:rPr lang="en-US" sz="2800" baseline="0" dirty="0" err="1" smtClean="0"/>
                        <a:t>mua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sắm</a:t>
                      </a:r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4. cook: </a:t>
                      </a:r>
                      <a:r>
                        <a:rPr lang="en-US" sz="2800" baseline="0" dirty="0" err="1" smtClean="0"/>
                        <a:t>nấu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ăn</a:t>
                      </a:r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5. work: </a:t>
                      </a:r>
                      <a:r>
                        <a:rPr lang="en-US" sz="2800" baseline="0" dirty="0" err="1" smtClean="0"/>
                        <a:t>học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tập</a:t>
                      </a:r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6. read: </a:t>
                      </a:r>
                      <a:r>
                        <a:rPr lang="en-US" sz="2800" baseline="0" dirty="0" err="1" smtClean="0"/>
                        <a:t>đọc</a:t>
                      </a:r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7. Play: </a:t>
                      </a:r>
                      <a:r>
                        <a:rPr lang="en-US" sz="2800" baseline="0" dirty="0" err="1" smtClean="0"/>
                        <a:t>chơi</a:t>
                      </a:r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8. Go to school: </a:t>
                      </a:r>
                      <a:r>
                        <a:rPr lang="en-US" sz="2800" baseline="0" dirty="0" err="1" smtClean="0"/>
                        <a:t>đi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học</a:t>
                      </a:r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9. help: </a:t>
                      </a:r>
                      <a:r>
                        <a:rPr lang="en-US" sz="2800" baseline="0" dirty="0" err="1" smtClean="0"/>
                        <a:t>giúp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đơ</a:t>
                      </a:r>
                      <a:r>
                        <a:rPr lang="en-US" sz="2800" baseline="0" dirty="0" smtClean="0"/>
                        <a:t>̃</a:t>
                      </a:r>
                    </a:p>
                    <a:p>
                      <a:r>
                        <a:rPr lang="en-US" sz="2800" baseline="0" dirty="0" smtClean="0"/>
                        <a:t>10. At home : ở </a:t>
                      </a:r>
                      <a:r>
                        <a:rPr lang="en-US" sz="2800" baseline="0" dirty="0" err="1" smtClean="0"/>
                        <a:t>nha</a:t>
                      </a:r>
                      <a:r>
                        <a:rPr lang="en-US" sz="2800" baseline="0" dirty="0" smtClean="0"/>
                        <a:t>̀</a:t>
                      </a:r>
                    </a:p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day: </a:t>
                      </a:r>
                      <a:r>
                        <a:rPr lang="en-US" sz="2800" baseline="0" dirty="0" err="1" smtClean="0"/>
                        <a:t>ngày</a:t>
                      </a:r>
                      <a:endParaRPr lang="en-US" sz="2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Really: </a:t>
                      </a:r>
                      <a:r>
                        <a:rPr lang="en-US" sz="2800" baseline="0" dirty="0" err="1" smtClean="0"/>
                        <a:t>thật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sư</a:t>
                      </a:r>
                      <a:r>
                        <a:rPr lang="en-US" sz="2800" baseline="0" dirty="0" smtClean="0"/>
                        <a:t>̣</a:t>
                      </a:r>
                    </a:p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Cool: </a:t>
                      </a:r>
                      <a:r>
                        <a:rPr lang="en-US" sz="2800" baseline="0" dirty="0" err="1" smtClean="0"/>
                        <a:t>tuyệt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vời</a:t>
                      </a:r>
                      <a:endParaRPr lang="en-US" sz="2800" baseline="0" dirty="0" smtClean="0"/>
                    </a:p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Yesterday: </a:t>
                      </a:r>
                      <a:r>
                        <a:rPr lang="en-US" sz="2800" baseline="0" dirty="0" err="1" smtClean="0"/>
                        <a:t>hôm</a:t>
                      </a:r>
                      <a:r>
                        <a:rPr lang="en-US" sz="2800" baseline="0" dirty="0" smtClean="0"/>
                        <a:t> qua</a:t>
                      </a:r>
                    </a:p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Have/had: có/ </a:t>
                      </a:r>
                      <a:r>
                        <a:rPr lang="en-US" sz="2800" baseline="0" dirty="0" err="1" smtClean="0"/>
                        <a:t>đa</a:t>
                      </a:r>
                      <a:r>
                        <a:rPr lang="en-US" sz="2800" baseline="0" dirty="0" smtClean="0"/>
                        <a:t>̃ co</a:t>
                      </a:r>
                    </a:p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Party: </a:t>
                      </a:r>
                      <a:r>
                        <a:rPr lang="en-US" sz="2800" baseline="0" dirty="0" err="1" smtClean="0"/>
                        <a:t>bữa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tiệc</a:t>
                      </a:r>
                      <a:endParaRPr lang="en-US" sz="2800" baseline="0" dirty="0" smtClean="0"/>
                    </a:p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With: </a:t>
                      </a:r>
                      <a:r>
                        <a:rPr lang="en-US" sz="2800" baseline="0" dirty="0" err="1" smtClean="0"/>
                        <a:t>với</a:t>
                      </a:r>
                      <a:endParaRPr lang="en-US" sz="2800" baseline="0" dirty="0" smtClean="0"/>
                    </a:p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Friends: </a:t>
                      </a:r>
                      <a:r>
                        <a:rPr lang="en-US" sz="2800" baseline="0" dirty="0" err="1" smtClean="0"/>
                        <a:t>bạn</a:t>
                      </a:r>
                      <a:r>
                        <a:rPr lang="en-US" sz="2800" baseline="0" dirty="0" smtClean="0"/>
                        <a:t> bè</a:t>
                      </a:r>
                    </a:p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Sing/sang: </a:t>
                      </a:r>
                      <a:r>
                        <a:rPr lang="en-US" sz="2800" baseline="0" dirty="0" err="1" smtClean="0"/>
                        <a:t>hát</a:t>
                      </a:r>
                      <a:r>
                        <a:rPr lang="en-US" sz="2800" baseline="0" dirty="0" smtClean="0"/>
                        <a:t> /</a:t>
                      </a:r>
                      <a:r>
                        <a:rPr lang="en-US" sz="2800" baseline="0" dirty="0" err="1" smtClean="0"/>
                        <a:t>đa</a:t>
                      </a:r>
                      <a:r>
                        <a:rPr lang="en-US" sz="2800" baseline="0" dirty="0" smtClean="0"/>
                        <a:t>̃ </a:t>
                      </a:r>
                      <a:r>
                        <a:rPr lang="en-US" sz="2800" baseline="0" dirty="0" err="1" smtClean="0"/>
                        <a:t>hát</a:t>
                      </a:r>
                      <a:endParaRPr lang="en-US" sz="2800" baseline="0" dirty="0" smtClean="0"/>
                    </a:p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Dance: </a:t>
                      </a:r>
                      <a:r>
                        <a:rPr lang="en-US" sz="2800" baseline="0" dirty="0" err="1" smtClean="0"/>
                        <a:t>nhảy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múa</a:t>
                      </a:r>
                      <a:endParaRPr lang="en-US" sz="2800" baseline="0" dirty="0" smtClean="0"/>
                    </a:p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All day: </a:t>
                      </a:r>
                      <a:r>
                        <a:rPr lang="en-US" sz="2800" baseline="0" dirty="0" err="1" smtClean="0"/>
                        <a:t>ca</a:t>
                      </a:r>
                      <a:r>
                        <a:rPr lang="en-US" sz="2800" baseline="0" dirty="0" smtClean="0"/>
                        <a:t>̉ </a:t>
                      </a:r>
                      <a:r>
                        <a:rPr lang="en-US" sz="2800" baseline="0" dirty="0" err="1" smtClean="0"/>
                        <a:t>ngày</a:t>
                      </a:r>
                      <a:endParaRPr lang="en-US" sz="2800" baseline="0" dirty="0" smtClean="0"/>
                    </a:p>
                    <a:p>
                      <a:pPr marL="342900" indent="-342900">
                        <a:buAutoNum type="arabicPeriod" startAt="11"/>
                      </a:pPr>
                      <a:r>
                        <a:rPr lang="en-US" sz="2800" baseline="0" dirty="0" smtClean="0"/>
                        <a:t>Did not = didn’t: </a:t>
                      </a:r>
                      <a:r>
                        <a:rPr lang="en-US" sz="2800" baseline="0" dirty="0" err="1" smtClean="0"/>
                        <a:t>đa</a:t>
                      </a:r>
                      <a:r>
                        <a:rPr lang="en-US" sz="2800" baseline="0" dirty="0" smtClean="0"/>
                        <a:t>̃ </a:t>
                      </a:r>
                      <a:r>
                        <a:rPr lang="en-US" sz="2800" baseline="0" dirty="0" err="1" smtClean="0"/>
                        <a:t>không</a:t>
                      </a:r>
                      <a:endParaRPr lang="en-US" sz="2800" baseline="0" dirty="0" smtClean="0"/>
                    </a:p>
                    <a:p>
                      <a:endParaRPr lang="en-US" sz="2800" baseline="0" dirty="0" smtClean="0"/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84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345" y="513601"/>
            <a:ext cx="8555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0000"/>
                </a:solidFill>
                <a:effectLst/>
                <a:latin typeface="OpenSans"/>
              </a:rPr>
              <a:t>1. Look and say. Write ✓ or x. (Nhìn và nói, Viết ✓ và x)</a:t>
            </a:r>
            <a:endParaRPr lang="vi-VN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watch TV, cook, play the guitar, listen to music, play soccer.</a:t>
            </a:r>
          </a:p>
          <a:p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(xem ti vi, nấu ăn, chơi đàn, nghe nhạc, đá bóng.)</a:t>
            </a:r>
          </a:p>
        </p:txBody>
      </p:sp>
      <p:pic>
        <p:nvPicPr>
          <p:cNvPr id="1026" name="Picture 2" descr="https://img.loigiaihay.com/picture/2018/0304/hinh-27f-f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548"/>
            <a:ext cx="11208914" cy="26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592" y="525956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Ex: I listened to music yesterday.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      I didn't watch TV yesterday. I…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5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3" y="655475"/>
            <a:ext cx="10088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2. Write four sentences about you. (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Viết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4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về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)</a:t>
            </a:r>
            <a:b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sz="2400" dirty="0">
                <a:solidFill>
                  <a:srgbClr val="000000"/>
                </a:solidFill>
                <a:latin typeface="OpenSans"/>
              </a:rPr>
              <a:t>E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x: </a:t>
            </a:r>
            <a:r>
              <a:rPr lang="en-US" sz="2400" dirty="0" smtClean="0"/>
              <a:t>I </a:t>
            </a:r>
            <a:r>
              <a:rPr lang="en-US" sz="2400" dirty="0"/>
              <a:t>watched TV yesterday. I didn't play soccer yesterday.  I listened to music yesterday. I didn't cook yesterday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79043" y="1968914"/>
            <a:ext cx="10088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0" u="sng" dirty="0" smtClean="0">
                <a:solidFill>
                  <a:srgbClr val="000000"/>
                </a:solidFill>
                <a:effectLst/>
                <a:latin typeface="OpenSans"/>
              </a:rPr>
              <a:t>Dịch: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 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Tôi đã xem ti vi hôm qua. Tôi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đa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̃ 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không chơi bóng đá hôm qua. Tôi đã nghe nhạc hôm qua. Tôi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đa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̃ 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không nấu ăn hôm qua.</a:t>
            </a:r>
          </a:p>
        </p:txBody>
      </p:sp>
    </p:spTree>
    <p:extLst>
      <p:ext uri="{BB962C8B-B14F-4D97-AF65-F5344CB8AC3E}">
        <p14:creationId xmlns:p14="http://schemas.microsoft.com/office/powerpoint/2010/main" val="376833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252</Words>
  <Application>Microsoft Office PowerPoint</Application>
  <PresentationFormat>Widescreen</PresentationFormat>
  <Paragraphs>45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6</cp:revision>
  <dcterms:created xsi:type="dcterms:W3CDTF">2021-10-01T08:20:03Z</dcterms:created>
  <dcterms:modified xsi:type="dcterms:W3CDTF">2021-10-01T15:05:55Z</dcterms:modified>
</cp:coreProperties>
</file>